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71" r:id="rId4"/>
    <p:sldId id="258" r:id="rId5"/>
    <p:sldId id="268" r:id="rId6"/>
    <p:sldId id="259" r:id="rId7"/>
    <p:sldId id="264" r:id="rId8"/>
    <p:sldId id="263" r:id="rId9"/>
    <p:sldId id="265" r:id="rId10"/>
    <p:sldId id="266" r:id="rId11"/>
    <p:sldId id="272" r:id="rId12"/>
    <p:sldId id="269" r:id="rId13"/>
    <p:sldId id="270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03" autoAdjust="0"/>
  </p:normalViewPr>
  <p:slideViewPr>
    <p:cSldViewPr>
      <p:cViewPr varScale="1">
        <p:scale>
          <a:sx n="71" d="100"/>
          <a:sy n="71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4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0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3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4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9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4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0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C5363-6FFD-4D9C-9865-B0D92880A852}" type="datetimeFigureOut">
              <a:rPr lang="en-US" smtClean="0"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A9940-4B07-4DF1-BE8C-442715AC6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7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49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Promoting Library Events Using Meetup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066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Tracy </a:t>
            </a:r>
            <a:r>
              <a:rPr lang="en-US" sz="1600" dirty="0" err="1" smtClean="0">
                <a:latin typeface="Century Gothic" panose="020B0502020202020204" pitchFamily="34" charset="0"/>
              </a:rPr>
              <a:t>Kallassy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r>
              <a:rPr lang="en-US" sz="1600" dirty="0" smtClean="0">
                <a:latin typeface="Century Gothic" panose="020B0502020202020204" pitchFamily="34" charset="0"/>
              </a:rPr>
              <a:t>Adult Services Manager 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r>
              <a:rPr lang="en-US" sz="1600" dirty="0" smtClean="0">
                <a:latin typeface="Century Gothic" panose="020B0502020202020204" pitchFamily="34" charset="0"/>
              </a:rPr>
              <a:t>Montclair Community Library, </a:t>
            </a:r>
            <a:r>
              <a:rPr lang="en-US" sz="1600" dirty="0" smtClean="0">
                <a:latin typeface="Century Gothic" panose="020B0502020202020204" pitchFamily="34" charset="0"/>
              </a:rPr>
              <a:t>Prince </a:t>
            </a:r>
            <a:r>
              <a:rPr lang="en-US" sz="1600" dirty="0" smtClean="0">
                <a:latin typeface="Century Gothic" panose="020B0502020202020204" pitchFamily="34" charset="0"/>
              </a:rPr>
              <a:t>William Public Library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techranchaustin.com/wp-content/uploads/2015/05/Meetu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4750"/>
            <a:ext cx="3048000" cy="22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://3.bp.blogspot.com/-fIrsWQTt1r4/VSLSbpU_hAI/AAAAAAAAAeY/Pn6tE5DypLU/s1600/Resist-Chang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8" y="774762"/>
            <a:ext cx="8304105" cy="53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79375" y="312736"/>
            <a:ext cx="5985250" cy="5612934"/>
            <a:chOff x="155575" y="312736"/>
            <a:chExt cx="5985250" cy="561293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1" t="33456" r="63204" b="43199"/>
            <a:stretch/>
          </p:blipFill>
          <p:spPr bwMode="auto">
            <a:xfrm>
              <a:off x="155575" y="312738"/>
              <a:ext cx="2854036" cy="17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96" t="59559" r="15583" b="17279"/>
            <a:stretch/>
          </p:blipFill>
          <p:spPr bwMode="auto">
            <a:xfrm>
              <a:off x="155575" y="2209800"/>
              <a:ext cx="2891118" cy="1694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2" t="29412" r="39995" b="47242"/>
            <a:stretch/>
          </p:blipFill>
          <p:spPr bwMode="auto">
            <a:xfrm>
              <a:off x="3276600" y="312736"/>
              <a:ext cx="2864225" cy="17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1" t="39154" r="63126" b="37500"/>
            <a:stretch/>
          </p:blipFill>
          <p:spPr bwMode="auto">
            <a:xfrm>
              <a:off x="3276600" y="2209800"/>
              <a:ext cx="2864225" cy="17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58" t="58640" r="15584" b="17647"/>
            <a:stretch/>
          </p:blipFill>
          <p:spPr bwMode="auto">
            <a:xfrm>
              <a:off x="155575" y="4191000"/>
              <a:ext cx="2909046" cy="1734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2" t="28676" r="63331" b="47978"/>
            <a:stretch/>
          </p:blipFill>
          <p:spPr bwMode="auto">
            <a:xfrm>
              <a:off x="3272440" y="4191000"/>
              <a:ext cx="2837330" cy="17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5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Takeaways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Have clear, written guidelines; follow them.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Stick to social programs.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It’s a community, not as a bulletin board.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Know the community culture and act within it.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Don’t spam your members.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Know your audience.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49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Questions?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066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Tracy </a:t>
            </a:r>
            <a:r>
              <a:rPr lang="en-US" sz="1600" dirty="0" err="1" smtClean="0">
                <a:latin typeface="Century Gothic" panose="020B0502020202020204" pitchFamily="34" charset="0"/>
              </a:rPr>
              <a:t>Kallassy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r>
              <a:rPr lang="en-US" sz="1600" dirty="0" smtClean="0">
                <a:latin typeface="Century Gothic" panose="020B0502020202020204" pitchFamily="34" charset="0"/>
              </a:rPr>
              <a:t>Adult Services Manager </a:t>
            </a:r>
            <a:endParaRPr lang="en-US" sz="1600" dirty="0" smtClean="0">
              <a:latin typeface="Century Gothic" panose="020B0502020202020204" pitchFamily="34" charset="0"/>
            </a:endParaRPr>
          </a:p>
          <a:p>
            <a:r>
              <a:rPr lang="en-US" sz="1600" dirty="0" smtClean="0">
                <a:latin typeface="Century Gothic" panose="020B0502020202020204" pitchFamily="34" charset="0"/>
              </a:rPr>
              <a:t>Montclair Community Library, </a:t>
            </a:r>
            <a:r>
              <a:rPr lang="en-US" sz="1600" dirty="0" smtClean="0">
                <a:latin typeface="Century Gothic" panose="020B0502020202020204" pitchFamily="34" charset="0"/>
              </a:rPr>
              <a:t>Prince </a:t>
            </a:r>
            <a:r>
              <a:rPr lang="en-US" sz="1600" dirty="0" smtClean="0">
                <a:latin typeface="Century Gothic" panose="020B0502020202020204" pitchFamily="34" charset="0"/>
              </a:rPr>
              <a:t>William Public Library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://techranchaustin.com/wp-content/uploads/2015/05/Meetu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4750"/>
            <a:ext cx="3048000" cy="22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765335"/>
            <a:ext cx="5981700" cy="4448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7" y="1568349"/>
            <a:ext cx="7981447" cy="31879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" y="1034191"/>
            <a:ext cx="7451091" cy="4194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3931260" cy="4186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90799"/>
            <a:ext cx="3938700" cy="2941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3" y="3233038"/>
            <a:ext cx="4129597" cy="27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1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8404" r="25472" b="3922"/>
          <a:stretch/>
        </p:blipFill>
        <p:spPr bwMode="auto">
          <a:xfrm>
            <a:off x="1746997" y="318652"/>
            <a:ext cx="5650006" cy="55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44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filesystem:chrome-extension://fdpohaocaechififmbbbbbknoalclacl/temporary/screencapture-www-meetup-com-Richmond-Board-Game-Meetup-Group-144546065322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b="69538"/>
          <a:stretch/>
        </p:blipFill>
        <p:spPr>
          <a:xfrm>
            <a:off x="1815739" y="304800"/>
            <a:ext cx="5512522" cy="556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8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17246" r="23365" b="21035"/>
          <a:stretch/>
        </p:blipFill>
        <p:spPr bwMode="auto">
          <a:xfrm>
            <a:off x="335779" y="779927"/>
            <a:ext cx="5462187" cy="4155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2" t="44017" r="25401" b="22436"/>
          <a:stretch/>
        </p:blipFill>
        <p:spPr bwMode="auto">
          <a:xfrm>
            <a:off x="4267198" y="527238"/>
            <a:ext cx="4398261" cy="19899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740387" y="3200400"/>
            <a:ext cx="6858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01974" y="2517231"/>
            <a:ext cx="1313026" cy="7981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1" t="43821" r="25468" b="23157"/>
          <a:stretch/>
        </p:blipFill>
        <p:spPr bwMode="auto">
          <a:xfrm>
            <a:off x="2819400" y="3838478"/>
            <a:ext cx="4896740" cy="219318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95058" y="2971800"/>
            <a:ext cx="1219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14258" y="3086100"/>
            <a:ext cx="1438542" cy="723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4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447532"/>
            <a:ext cx="3901438" cy="259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"/>
          <a:stretch/>
        </p:blipFill>
        <p:spPr>
          <a:xfrm>
            <a:off x="4343400" y="447532"/>
            <a:ext cx="4451263" cy="2590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3471423"/>
            <a:ext cx="5473769" cy="21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493194"/>
            <a:ext cx="2927263" cy="21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1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7" t="1646" r="25727" b="63761"/>
          <a:stretch/>
        </p:blipFill>
        <p:spPr bwMode="auto">
          <a:xfrm>
            <a:off x="228600" y="160338"/>
            <a:ext cx="4471587" cy="568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44707" r="35699" b="44112"/>
          <a:stretch/>
        </p:blipFill>
        <p:spPr bwMode="auto">
          <a:xfrm>
            <a:off x="5185050" y="533400"/>
            <a:ext cx="2532184" cy="183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t="66169" r="35436" b="25163"/>
          <a:stretch/>
        </p:blipFill>
        <p:spPr bwMode="auto">
          <a:xfrm>
            <a:off x="6172199" y="2667000"/>
            <a:ext cx="2540977" cy="1424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5" t="58034" r="36335" b="36360"/>
          <a:stretch/>
        </p:blipFill>
        <p:spPr bwMode="auto">
          <a:xfrm>
            <a:off x="5181599" y="4454236"/>
            <a:ext cx="2844055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42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15604" r="25481" b="7778"/>
          <a:stretch/>
        </p:blipFill>
        <p:spPr bwMode="auto">
          <a:xfrm>
            <a:off x="482452" y="312738"/>
            <a:ext cx="4724399" cy="4076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14616" r="25385" b="27863"/>
          <a:stretch/>
        </p:blipFill>
        <p:spPr bwMode="auto">
          <a:xfrm>
            <a:off x="1905000" y="1066800"/>
            <a:ext cx="5593284" cy="361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14958" r="25673" b="22137"/>
          <a:stretch/>
        </p:blipFill>
        <p:spPr bwMode="auto">
          <a:xfrm>
            <a:off x="2971800" y="1981200"/>
            <a:ext cx="5638801" cy="4009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29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32438" r="35907" b="64211"/>
          <a:stretch/>
        </p:blipFill>
        <p:spPr bwMode="auto">
          <a:xfrm>
            <a:off x="307974" y="312737"/>
            <a:ext cx="4737579" cy="1935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6" t="36018" r="36168" b="60597"/>
          <a:stretch/>
        </p:blipFill>
        <p:spPr bwMode="auto">
          <a:xfrm>
            <a:off x="280439" y="2590800"/>
            <a:ext cx="3422881" cy="1412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5" t="68727" r="36168" b="27901"/>
          <a:stretch/>
        </p:blipFill>
        <p:spPr bwMode="auto">
          <a:xfrm>
            <a:off x="1063168" y="4351209"/>
            <a:ext cx="3524701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2" t="17577" r="36296" b="79105"/>
          <a:stretch/>
        </p:blipFill>
        <p:spPr bwMode="auto">
          <a:xfrm>
            <a:off x="5257800" y="707143"/>
            <a:ext cx="3565278" cy="143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2" t="25020" r="36165" b="71346"/>
          <a:stretch>
            <a:fillRect/>
          </a:stretch>
        </p:blipFill>
        <p:spPr bwMode="auto">
          <a:xfrm>
            <a:off x="3962400" y="2511659"/>
            <a:ext cx="3565278" cy="157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0" t="28874" r="36165" b="67644"/>
          <a:stretch/>
        </p:blipFill>
        <p:spPr bwMode="auto">
          <a:xfrm>
            <a:off x="5045553" y="4320436"/>
            <a:ext cx="3565278" cy="1509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76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system:chrome-extension://fdpohaocaechififmbbbbbknoalclacl/temporary/screencapture-www-meetup-com-Lit-Up-Events-with-Literary-Style-events-222553230-143991622405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5" t="68727" r="36168" b="27901"/>
          <a:stretch/>
        </p:blipFill>
        <p:spPr bwMode="auto">
          <a:xfrm>
            <a:off x="228600" y="260230"/>
            <a:ext cx="6223555" cy="255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49316" r="36401" b="24701"/>
          <a:stretch/>
        </p:blipFill>
        <p:spPr bwMode="auto">
          <a:xfrm>
            <a:off x="2438400" y="2438400"/>
            <a:ext cx="6438900" cy="3434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Oval 1"/>
          <p:cNvSpPr/>
          <p:nvPr/>
        </p:nvSpPr>
        <p:spPr>
          <a:xfrm>
            <a:off x="307975" y="762000"/>
            <a:ext cx="606425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21340" y="3430533"/>
            <a:ext cx="606425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3287</TotalTime>
  <Words>76</Words>
  <Application>Microsoft Office PowerPoint</Application>
  <PresentationFormat>On-screen Show (4:3)</PresentationFormat>
  <Paragraphs>15</Paragraphs>
  <Slides>14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Promoting Library Events Using Meetup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Questions?</vt:lpstr>
      <vt:lpstr>PowerPoint Presentation</vt:lpstr>
    </vt:vector>
  </TitlesOfParts>
  <Company>Prince William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Library Events Using Meetup</dc:title>
  <dc:creator>Tracy Kallassy</dc:creator>
  <cp:lastModifiedBy>Tracy</cp:lastModifiedBy>
  <cp:revision>42</cp:revision>
  <cp:lastPrinted>2015-10-20T20:37:14Z</cp:lastPrinted>
  <dcterms:created xsi:type="dcterms:W3CDTF">2015-08-18T13:12:36Z</dcterms:created>
  <dcterms:modified xsi:type="dcterms:W3CDTF">2015-10-21T22:10:26Z</dcterms:modified>
</cp:coreProperties>
</file>