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66" r:id="rId3"/>
    <p:sldId id="262" r:id="rId4"/>
    <p:sldId id="261" r:id="rId5"/>
    <p:sldId id="257" r:id="rId6"/>
    <p:sldId id="263" r:id="rId7"/>
    <p:sldId id="258" r:id="rId8"/>
    <p:sldId id="264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DBF3-5050-4B98-8397-DB82B8433C0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56BB2-99C6-41F0-90D9-41C0F823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5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6BB2-99C6-41F0-90D9-41C0F823B0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5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76C403-51A9-4231-936C-10041DD2101C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4AEA57-1504-4B5A-8D22-808A61D6CD2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inyurl.com/ptwcx7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pmn68g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psrpn9w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nzavh6w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p9a7o2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It’s Time for a Redesign…</a:t>
            </a:r>
            <a:br>
              <a:rPr lang="en-US" dirty="0" smtClean="0"/>
            </a:br>
            <a:r>
              <a:rPr lang="en-US" dirty="0" smtClean="0"/>
              <a:t>Now What??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Adriana Puckett</a:t>
            </a:r>
          </a:p>
          <a:p>
            <a:r>
              <a:rPr lang="en-US" dirty="0" smtClean="0"/>
              <a:t>Sr. Web Developer</a:t>
            </a:r>
          </a:p>
          <a:p>
            <a:r>
              <a:rPr lang="en-US" dirty="0" smtClean="0"/>
              <a:t>Central Rappahannock Regional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1"/>
            <a:ext cx="7391400" cy="4930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the Beginning!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Dirk Jan-</a:t>
            </a:r>
            <a:r>
              <a:rPr lang="en-US" b="1" dirty="0" err="1" smtClean="0"/>
              <a:t>Traan</a:t>
            </a:r>
            <a:r>
              <a:rPr lang="en-US" b="1" dirty="0" smtClean="0"/>
              <a:t>, </a:t>
            </a:r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</a:t>
            </a:r>
            <a:r>
              <a:rPr lang="en-US" b="1" dirty="0" smtClean="0">
                <a:hlinkClick r:id="rId4"/>
              </a:rPr>
              <a:t>tinyurl.com/ptwcx7x</a:t>
            </a:r>
            <a:r>
              <a:rPr lang="en-US" b="1" dirty="0" smtClean="0"/>
              <a:t>, CC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208"/>
            <a:ext cx="5486400" cy="6483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381000"/>
            <a:ext cx="274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LibraryPoint.org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Redesigned Dec.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ook about 8 months overall, 4 months steady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Upgraded to Drupal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Sept. 2015 compared to Sept. 2014: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41% increase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26% increase in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23% decrease in bounce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57% increase in mobile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290512"/>
            <a:ext cx="8512884" cy="5653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738" y="6248400"/>
            <a:ext cx="8481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</a:t>
            </a:r>
            <a:r>
              <a:rPr lang="en-US" sz="1200" b="1" dirty="0"/>
              <a:t>The Sphinx and the Great Pyramid of </a:t>
            </a:r>
            <a:r>
              <a:rPr lang="en-US" sz="1200" b="1" dirty="0" smtClean="0"/>
              <a:t>Giza” by Ian Robertson, </a:t>
            </a:r>
            <a:r>
              <a:rPr lang="en-US" sz="1200" b="1" dirty="0">
                <a:hlinkClick r:id="rId3"/>
              </a:rPr>
              <a:t>http://</a:t>
            </a:r>
            <a:r>
              <a:rPr lang="en-US" sz="1200" b="1" dirty="0" smtClean="0">
                <a:hlinkClick r:id="rId3"/>
              </a:rPr>
              <a:t>tinyurl.com/pmn68g5</a:t>
            </a:r>
            <a:r>
              <a:rPr lang="en-US" sz="1200" b="1" dirty="0" smtClean="0"/>
              <a:t>, CC BY</a:t>
            </a:r>
            <a:endParaRPr lang="en-US" sz="1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Move from this….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39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23598"/>
            <a:ext cx="5481828" cy="5196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68" y="620053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by Dave Gray,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tinyurl.com/psrpn9w</a:t>
            </a:r>
            <a:r>
              <a:rPr lang="en-US" b="1" dirty="0" smtClean="0"/>
              <a:t>, CC BY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this!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58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more “BIG” redesigns IF.... </a:t>
            </a:r>
          </a:p>
          <a:p>
            <a:r>
              <a:rPr lang="en-US" dirty="0" smtClean="0"/>
              <a:t>….a solid design and framework is in place already (e.g. a content management system with design, content, and code separated). </a:t>
            </a:r>
          </a:p>
          <a:p>
            <a:r>
              <a:rPr lang="en-US" dirty="0" smtClean="0"/>
              <a:t>…and your website is responsive, working on all devices. </a:t>
            </a:r>
          </a:p>
          <a:p>
            <a:r>
              <a:rPr lang="en-US" dirty="0" smtClean="0"/>
              <a:t>Why? Less jarring to users, better change experience overall.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Jakob</a:t>
            </a:r>
            <a:r>
              <a:rPr lang="en-US" dirty="0" smtClean="0"/>
              <a:t> Nielsen and Aaron Schmidt for more on iterative redesign.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1752600"/>
            <a:ext cx="38862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“Before you throw out the old and bring in the new, make sure you have solid evidence that doing so is necessary to achieve user-centered goals….Customers are extremely task-oriented and care much more about a usable website than a pretty one.”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Loranger</a:t>
            </a:r>
            <a:endParaRPr lang="en-US" dirty="0"/>
          </a:p>
          <a:p>
            <a:endParaRPr lang="en-US" dirty="0"/>
          </a:p>
          <a:p>
            <a:r>
              <a:rPr lang="en-US" sz="1050" dirty="0"/>
              <a:t>“Radical Redesign or Incremental Change”</a:t>
            </a:r>
          </a:p>
          <a:p>
            <a:r>
              <a:rPr lang="en-US" sz="1050" dirty="0"/>
              <a:t>http://www.nngroup.com/articles/radical-incremental-redesign</a:t>
            </a:r>
            <a:r>
              <a:rPr lang="en-US" dirty="0"/>
              <a:t>/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Prioritize Your Changes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9223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40594" y="5892968"/>
            <a:ext cx="784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“Prioritize User Story” by </a:t>
            </a:r>
            <a:r>
              <a:rPr lang="en-US" dirty="0" err="1" smtClean="0"/>
              <a:t>Hatoriz</a:t>
            </a:r>
            <a:r>
              <a:rPr lang="en-US" dirty="0" smtClean="0"/>
              <a:t> </a:t>
            </a:r>
            <a:r>
              <a:rPr lang="en-US" dirty="0" err="1" smtClean="0"/>
              <a:t>Kwansiripat</a:t>
            </a:r>
            <a:r>
              <a:rPr lang="en-US" dirty="0" smtClean="0"/>
              <a:t>,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tinyurl.com/nzavh6w</a:t>
            </a:r>
            <a:r>
              <a:rPr lang="en-US" b="1" dirty="0" smtClean="0"/>
              <a:t>, CC BY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Maybe: Consider pros and cons of gathering feedback from general staff going into the redesign.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Definitely: Include key decision-makers early on. No surprises!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Create lo-fi wireframes on paper, digital sketches, or software like </a:t>
            </a:r>
            <a:r>
              <a:rPr lang="en-US" sz="2800" dirty="0" err="1" smtClean="0"/>
              <a:t>Balsamiq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Use a test server to build out changes, demo, and get feedback.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77200" cy="53834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5902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Ready to Launch?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807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“Launch” by Don McCullough,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tinyurl.com/p9a7o2s</a:t>
            </a:r>
            <a:r>
              <a:rPr lang="en-US" b="1" dirty="0" smtClean="0"/>
              <a:t>, CC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Decide on your MVP – Minimally Viable Product. What can’t you live without?</a:t>
            </a:r>
          </a:p>
          <a:p>
            <a:r>
              <a:rPr lang="en-US" sz="2800" dirty="0"/>
              <a:t>Form a Beta Testing team of people from different departments and skill sets. Create a task list and ask for feedback. </a:t>
            </a:r>
          </a:p>
          <a:p>
            <a:r>
              <a:rPr lang="en-US" sz="2800" dirty="0" smtClean="0"/>
              <a:t>Address necessary changes and then soft launch.</a:t>
            </a:r>
          </a:p>
          <a:p>
            <a:r>
              <a:rPr lang="en-US" sz="2800" dirty="0" smtClean="0"/>
              <a:t>Assess feedback from staff and public and fix high-priority issues.</a:t>
            </a:r>
          </a:p>
          <a:p>
            <a:r>
              <a:rPr lang="en-US" sz="2800" dirty="0" smtClean="0"/>
              <a:t>Publicize the launch with pride!</a:t>
            </a:r>
          </a:p>
          <a:p>
            <a:r>
              <a:rPr lang="en-US" sz="2800" dirty="0" smtClean="0"/>
              <a:t>Conduct usability testing and watch analytics.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2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367</TotalTime>
  <Words>327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Thatch</vt:lpstr>
      <vt:lpstr>It’s Time for a Redesign… Now What??</vt:lpstr>
      <vt:lpstr>PowerPoint Presentation</vt:lpstr>
      <vt:lpstr>PowerPoint Presentation</vt:lpstr>
      <vt:lpstr>PowerPoint Presentation</vt:lpstr>
      <vt:lpstr>Think Iteratively</vt:lpstr>
      <vt:lpstr>   Prioritize Your Changes </vt:lpstr>
      <vt:lpstr>Improving the process</vt:lpstr>
      <vt:lpstr>Ready to Launch?</vt:lpstr>
      <vt:lpstr>Consider…</vt:lpstr>
      <vt:lpstr>Back to the Beginning!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apuckett</dc:creator>
  <cp:lastModifiedBy>apuckett</cp:lastModifiedBy>
  <cp:revision>19</cp:revision>
  <dcterms:created xsi:type="dcterms:W3CDTF">2015-10-19T12:48:58Z</dcterms:created>
  <dcterms:modified xsi:type="dcterms:W3CDTF">2015-10-21T18:17:57Z</dcterms:modified>
</cp:coreProperties>
</file>